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notesSlides/_rels/notesSlide2.xml.rels" ContentType="application/vnd.openxmlformats-package.relationships+xml"/>
  <Override PartName="/ppt/notesSlides/_rels/notesSlide1.xml.rels" ContentType="application/vnd.openxmlformats-package.relationships+xml"/>
  <Override PartName="/ppt/notesSlides/notesSlide2.xml" ContentType="application/vnd.openxmlformats-officedocument.presentationml.notesSlide+xml"/>
  <Override PartName="/ppt/notesSlides/notesSlide1.xml" ContentType="application/vnd.openxmlformats-officedocument.presentationml.notesSlide+xml"/>
  <Override PartName="/ppt/slides/_rels/slide10.xml.rels" ContentType="application/vnd.openxmlformats-package.relationships+xml"/>
  <Override PartName="/ppt/slides/_rels/slide17.xml.rels" ContentType="application/vnd.openxmlformats-package.relationships+xml"/>
  <Override PartName="/ppt/slides/_rels/slide9.xml.rels" ContentType="application/vnd.openxmlformats-package.relationships+xml"/>
  <Override PartName="/ppt/slides/_rels/slide24.xml.rels" ContentType="application/vnd.openxmlformats-package.relationships+xml"/>
  <Override PartName="/ppt/slides/_rels/slide2.xml.rels" ContentType="application/vnd.openxmlformats-package.relationships+xml"/>
  <Override PartName="/ppt/slides/_rels/slide8.xml.rels" ContentType="application/vnd.openxmlformats-package.relationships+xml"/>
  <Override PartName="/ppt/slides/_rels/slide23.xml.rels" ContentType="application/vnd.openxmlformats-package.relationships+xml"/>
  <Override PartName="/ppt/slides/_rels/slide1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25.xml.rels" ContentType="application/vnd.openxmlformats-package.relationships+xml"/>
  <Override PartName="/ppt/slides/_rels/slide3.xml.rels" ContentType="application/vnd.openxmlformats-package.relationships+xml"/>
  <Override PartName="/ppt/slides/_rels/slide11.xml.rels" ContentType="application/vnd.openxmlformats-package.relationships+xml"/>
  <Override PartName="/ppt/slides/_rels/slide18.xml.rels" ContentType="application/vnd.openxmlformats-package.relationships+xml"/>
  <Override PartName="/ppt/slides/_rels/slide4.xml.rels" ContentType="application/vnd.openxmlformats-package.relationships+xml"/>
  <Override PartName="/ppt/slides/_rels/slide12.xml.rels" ContentType="application/vnd.openxmlformats-package.relationships+xml"/>
  <Override PartName="/ppt/slides/_rels/slide19.xml.rels" ContentType="application/vnd.openxmlformats-package.relationships+xml"/>
  <Override PartName="/ppt/slides/_rels/slide5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22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20.xml.rels" ContentType="application/vnd.openxmlformats-package.relationships+xml"/>
  <Override PartName="/ppt/slides/_rels/slide21.xml.rels" ContentType="application/vnd.openxmlformats-package.relationships+xml"/>
  <Override PartName="/ppt/slides/slide22.xml" ContentType="application/vnd.openxmlformats-officedocument.presentationml.slide+xml"/>
  <Override PartName="/ppt/slides/slide7.xml" ContentType="application/vnd.openxmlformats-officedocument.presentationml.slide+xml"/>
  <Override PartName="/ppt/slides/slide21.xml" ContentType="application/vnd.openxmlformats-officedocument.presentationml.slide+xml"/>
  <Override PartName="/ppt/slides/slide6.xml" ContentType="application/vnd.openxmlformats-officedocument.presentationml.slide+xml"/>
  <Override PartName="/ppt/slides/slide20.xml" ContentType="application/vnd.openxmlformats-officedocument.presentationml.slide+xml"/>
  <Override PartName="/ppt/slides/slide5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23.xml" ContentType="application/vnd.openxmlformats-officedocument.presentationml.slide+xml"/>
  <Override PartName="/ppt/slides/slide1.xml" ContentType="application/vnd.openxmlformats-officedocument.presentationml.slide+xml"/>
  <Override PartName="/ppt/slides/slide19.xml" ContentType="application/vnd.openxmlformats-officedocument.presentationml.slide+xml"/>
  <Override PartName="/ppt/slides/slide24.xml" ContentType="application/vnd.openxmlformats-officedocument.presentationml.slide+xml"/>
  <Override PartName="/ppt/slides/slide2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_rels/presentation.xml.rels" ContentType="application/vnd.openxmlformats-package.relationships+xml"/>
  <Override PartName="/ppt/media/image31.jpeg" ContentType="image/jpeg"/>
  <Override PartName="/ppt/media/image30.png" ContentType="image/png"/>
  <Override PartName="/ppt/media/image29.png" ContentType="image/png"/>
  <Override PartName="/ppt/media/image28.png" ContentType="image/png"/>
  <Override PartName="/ppt/media/image27.png" ContentType="image/png"/>
  <Override PartName="/ppt/media/image26.png" ContentType="image/png"/>
  <Override PartName="/ppt/media/image25.png" ContentType="image/png"/>
  <Override PartName="/ppt/media/image24.png" ContentType="image/png"/>
  <Override PartName="/ppt/media/image9.png" ContentType="image/png"/>
  <Override PartName="/ppt/media/image10.png" ContentType="image/png"/>
  <Override PartName="/ppt/media/image23.png" ContentType="image/png"/>
  <Override PartName="/ppt/media/image8.png" ContentType="image/png"/>
  <Override PartName="/ppt/media/image2.png" ContentType="image/png"/>
  <Override PartName="/ppt/media/image22.png" ContentType="image/png"/>
  <Override PartName="/ppt/media/image1.png" ContentType="image/png"/>
  <Override PartName="/ppt/media/image21.png" ContentType="image/png"/>
  <Override PartName="/ppt/media/image19.jpeg" ContentType="image/jpeg"/>
  <Override PartName="/ppt/media/image3.png" ContentType="image/png"/>
  <Override PartName="/ppt/media/image6.jpeg" ContentType="image/jpeg"/>
  <Override PartName="/ppt/media/image12.png" ContentType="image/png"/>
  <Override PartName="/ppt/media/image4.png" ContentType="image/png"/>
  <Override PartName="/ppt/media/image11.png" ContentType="image/png"/>
  <Override PartName="/ppt/media/image13.png" ContentType="image/png"/>
  <Override PartName="/ppt/media/image14.png" ContentType="image/png"/>
  <Override PartName="/ppt/media/image7.jpeg" ContentType="image/jpe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media/image5.png" ContentType="image/png"/>
  <Override PartName="/ppt/media/image20.png" ContentType="image/png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theme/theme3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2.xml" ContentType="application/vnd.openxmlformats-officedocument.presentationml.slideLayout+xml"/>
  <Override PartName="/docProps/custom.xml" ContentType="application/vnd.openxmlformats-officedocument.custom-properties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</p:sldIdLst>
  <p:sldSz cx="9144000" cy="51435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3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notes format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2A3362B5-3817-4C6B-B3D1-521BAAAF35BA}" type="slidenum"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8" name="CustomShape 2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80061CFC-1CF3-41C8-88FF-7AD8361587AA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1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Perkenalan diri.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0" name="CustomShape 2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D3A2E870-EA47-4B77-9C37-CC1B0A5FAC70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1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5.png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5" name="" descr=""/>
          <p:cNvPicPr/>
          <p:nvPr/>
        </p:nvPicPr>
        <p:blipFill>
          <a:blip r:embed="rId2"/>
          <a:stretch/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  <p:pic>
        <p:nvPicPr>
          <p:cNvPr id="36" name="" descr=""/>
          <p:cNvPicPr/>
          <p:nvPr/>
        </p:nvPicPr>
        <p:blipFill>
          <a:blip r:embed="rId3"/>
          <a:stretch/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" name="PlaceHolder 4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3" name="" descr=""/>
          <p:cNvPicPr/>
          <p:nvPr/>
        </p:nvPicPr>
        <p:blipFill>
          <a:blip r:embed="rId2"/>
          <a:stretch/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  <p:pic>
        <p:nvPicPr>
          <p:cNvPr id="74" name="" descr=""/>
          <p:cNvPicPr/>
          <p:nvPr/>
        </p:nvPicPr>
        <p:blipFill>
          <a:blip r:embed="rId3"/>
          <a:stretch/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0" y="4904280"/>
            <a:ext cx="9143280" cy="238680"/>
          </a:xfrm>
          <a:prstGeom prst="rect">
            <a:avLst/>
          </a:prstGeom>
          <a:solidFill>
            <a:srgbClr val="3449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05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© 2017 of Heru Wiryanto.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CustomShape 1"/>
          <p:cNvSpPr/>
          <p:nvPr/>
        </p:nvSpPr>
        <p:spPr>
          <a:xfrm>
            <a:off x="0" y="4904280"/>
            <a:ext cx="9143280" cy="238680"/>
          </a:xfrm>
          <a:prstGeom prst="rect">
            <a:avLst/>
          </a:prstGeom>
          <a:solidFill>
            <a:srgbClr val="3449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05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© 2017 of Heru Wiryanto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8" name="Picture 4" descr=""/>
          <p:cNvPicPr/>
          <p:nvPr/>
        </p:nvPicPr>
        <p:blipFill>
          <a:blip r:embed="rId2"/>
          <a:stretch/>
        </p:blipFill>
        <p:spPr>
          <a:xfrm>
            <a:off x="7756200" y="115560"/>
            <a:ext cx="1243080" cy="529200"/>
          </a:xfrm>
          <a:prstGeom prst="rect">
            <a:avLst/>
          </a:prstGeom>
          <a:ln>
            <a:noFill/>
          </a:ln>
        </p:spPr>
      </p:pic>
      <p:sp>
        <p:nvSpPr>
          <p:cNvPr id="39" name="PlaceHolder 2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6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9.jpeg"/><Relationship Id="rId2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7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1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1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31.jpeg"/><Relationship Id="rId2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CustomShape 1"/>
          <p:cNvSpPr/>
          <p:nvPr/>
        </p:nvSpPr>
        <p:spPr>
          <a:xfrm>
            <a:off x="628560" y="273960"/>
            <a:ext cx="7886160" cy="99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1" name="CustomShape 2"/>
          <p:cNvSpPr/>
          <p:nvPr/>
        </p:nvSpPr>
        <p:spPr>
          <a:xfrm>
            <a:off x="628560" y="1369080"/>
            <a:ext cx="7886160" cy="3262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82" name="Picture 3" descr=""/>
          <p:cNvPicPr/>
          <p:nvPr/>
        </p:nvPicPr>
        <p:blipFill>
          <a:blip r:embed="rId1"/>
          <a:stretch/>
        </p:blipFill>
        <p:spPr>
          <a:xfrm>
            <a:off x="0" y="0"/>
            <a:ext cx="9143280" cy="5142960"/>
          </a:xfrm>
          <a:prstGeom prst="rect">
            <a:avLst/>
          </a:prstGeom>
          <a:ln>
            <a:noFill/>
          </a:ln>
        </p:spPr>
      </p:pic>
      <p:sp>
        <p:nvSpPr>
          <p:cNvPr id="83" name="CustomShape 3"/>
          <p:cNvSpPr/>
          <p:nvPr/>
        </p:nvSpPr>
        <p:spPr>
          <a:xfrm>
            <a:off x="2473560" y="3707280"/>
            <a:ext cx="6669720" cy="63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4" name="CustomShape 4"/>
          <p:cNvSpPr/>
          <p:nvPr/>
        </p:nvSpPr>
        <p:spPr>
          <a:xfrm>
            <a:off x="1685160" y="2896560"/>
            <a:ext cx="8284680" cy="958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4800" spc="-1" strike="noStrike">
                <a:solidFill>
                  <a:srgbClr val="ff3333"/>
                </a:solidFill>
                <a:uFill>
                  <a:solidFill>
                    <a:srgbClr val="ffffff"/>
                  </a:solidFill>
                </a:uFill>
                <a:latin typeface="Linux Biolinum O"/>
                <a:ea typeface="DejaVu Sans"/>
              </a:rPr>
              <a:t>THE FUTURE OF  HRIS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5" name="CustomShape 5"/>
          <p:cNvSpPr/>
          <p:nvPr/>
        </p:nvSpPr>
        <p:spPr>
          <a:xfrm>
            <a:off x="7782120" y="4878000"/>
            <a:ext cx="1361160" cy="264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Liberation Sans Narrow"/>
                <a:ea typeface="DejaVu Sans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CustomShape 1"/>
          <p:cNvSpPr/>
          <p:nvPr/>
        </p:nvSpPr>
        <p:spPr>
          <a:xfrm>
            <a:off x="247680" y="7200"/>
            <a:ext cx="7886160" cy="99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1" lang="en-US" sz="3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HR Analytics Maturity Model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2" name="CustomShape 2"/>
          <p:cNvSpPr/>
          <p:nvPr/>
        </p:nvSpPr>
        <p:spPr>
          <a:xfrm>
            <a:off x="628560" y="1369080"/>
            <a:ext cx="7886160" cy="3262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3" name="CustomShape 3"/>
          <p:cNvSpPr/>
          <p:nvPr/>
        </p:nvSpPr>
        <p:spPr>
          <a:xfrm>
            <a:off x="571680" y="3905280"/>
            <a:ext cx="8000280" cy="91368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r>
              <a:rPr b="1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Stage 1: Reactive – Operational Reporting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Operational reporting for measurement of efficiency and compliance,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data exploration and integration, development of data dictionary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4" name="CustomShape 4"/>
          <p:cNvSpPr/>
          <p:nvPr/>
        </p:nvSpPr>
        <p:spPr>
          <a:xfrm>
            <a:off x="1219320" y="2933640"/>
            <a:ext cx="7352640" cy="91368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r>
              <a:rPr b="1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Stage 2: Proactive – Advanced Reporting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Operational reporting for benchmarking and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decision making, multi-dimensional analysis and dashboards.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5" name="CustomShape 5"/>
          <p:cNvSpPr/>
          <p:nvPr/>
        </p:nvSpPr>
        <p:spPr>
          <a:xfrm>
            <a:off x="1962000" y="1962000"/>
            <a:ext cx="6609600" cy="91368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r>
              <a:rPr b="1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Stage 3: Strategic Analytics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Segmentation, statistical analysis, development of “people models”, analysis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of dimensions to understand cause and delivery of actionable solutions.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6" name="CustomShape 6"/>
          <p:cNvSpPr/>
          <p:nvPr/>
        </p:nvSpPr>
        <p:spPr>
          <a:xfrm>
            <a:off x="2743200" y="990720"/>
            <a:ext cx="5828760" cy="91368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r>
              <a:rPr b="1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Stage 4: Predictive Analytics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Development of predictive models, scenario planning,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risk analysis and mitigation, integration with strategic planning.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7" name="CustomShape 7"/>
          <p:cNvSpPr/>
          <p:nvPr/>
        </p:nvSpPr>
        <p:spPr>
          <a:xfrm>
            <a:off x="343080" y="857160"/>
            <a:ext cx="1675800" cy="4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Source: Berson &amp; Associates, 2012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9" dur="indefinite" restart="never" nodeType="tmRoot">
          <p:childTnLst>
            <p:seq>
              <p:cTn id="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CustomShape 1"/>
          <p:cNvSpPr/>
          <p:nvPr/>
        </p:nvSpPr>
        <p:spPr>
          <a:xfrm>
            <a:off x="628560" y="273960"/>
            <a:ext cx="7886160" cy="99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9" name="CustomShape 2"/>
          <p:cNvSpPr/>
          <p:nvPr/>
        </p:nvSpPr>
        <p:spPr>
          <a:xfrm>
            <a:off x="628560" y="1369080"/>
            <a:ext cx="7886160" cy="3262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20" name="Picture 3" descr=""/>
          <p:cNvPicPr/>
          <p:nvPr/>
        </p:nvPicPr>
        <p:blipFill>
          <a:blip r:embed="rId1"/>
          <a:stretch/>
        </p:blipFill>
        <p:spPr>
          <a:xfrm>
            <a:off x="914400" y="-19080"/>
            <a:ext cx="6533280" cy="48999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1" dur="indefinite" restart="never" nodeType="tmRoot">
          <p:childTnLst>
            <p:seq>
              <p:cTn id="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CustomShape 1"/>
          <p:cNvSpPr/>
          <p:nvPr/>
        </p:nvSpPr>
        <p:spPr>
          <a:xfrm>
            <a:off x="628560" y="273960"/>
            <a:ext cx="7886160" cy="99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2" name="CustomShape 2"/>
          <p:cNvSpPr/>
          <p:nvPr/>
        </p:nvSpPr>
        <p:spPr>
          <a:xfrm>
            <a:off x="628560" y="1369080"/>
            <a:ext cx="7886160" cy="3262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23" name="Picture 3" descr=""/>
          <p:cNvPicPr/>
          <p:nvPr/>
        </p:nvPicPr>
        <p:blipFill>
          <a:blip r:embed="rId1"/>
          <a:stretch/>
        </p:blipFill>
        <p:spPr>
          <a:xfrm>
            <a:off x="209520" y="0"/>
            <a:ext cx="7581240" cy="47919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3" dur="indefinite" restart="never" nodeType="tmRoot">
          <p:childTnLst>
            <p:seq>
              <p:cTn id="2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CustomShape 1"/>
          <p:cNvSpPr/>
          <p:nvPr/>
        </p:nvSpPr>
        <p:spPr>
          <a:xfrm>
            <a:off x="628560" y="273960"/>
            <a:ext cx="7886160" cy="99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5" name="CustomShape 2"/>
          <p:cNvSpPr/>
          <p:nvPr/>
        </p:nvSpPr>
        <p:spPr>
          <a:xfrm>
            <a:off x="628560" y="1369080"/>
            <a:ext cx="7886160" cy="3262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26" name="Picture 3" descr=""/>
          <p:cNvPicPr/>
          <p:nvPr/>
        </p:nvPicPr>
        <p:blipFill>
          <a:blip r:embed="rId1"/>
          <a:stretch/>
        </p:blipFill>
        <p:spPr>
          <a:xfrm>
            <a:off x="1390680" y="114480"/>
            <a:ext cx="6342840" cy="46245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5" dur="indefinite" restart="never" nodeType="tmRoot">
          <p:childTnLst>
            <p:seq>
              <p:cTn id="2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CustomShape 1"/>
          <p:cNvSpPr/>
          <p:nvPr/>
        </p:nvSpPr>
        <p:spPr>
          <a:xfrm>
            <a:off x="628560" y="273960"/>
            <a:ext cx="7886160" cy="99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8" name="CustomShape 2"/>
          <p:cNvSpPr/>
          <p:nvPr/>
        </p:nvSpPr>
        <p:spPr>
          <a:xfrm>
            <a:off x="3977280" y="1614960"/>
            <a:ext cx="1951200" cy="1951200"/>
          </a:xfrm>
          <a:custGeom>
            <a:avLst/>
            <a:gdLst/>
            <a:ahLst/>
            <a:rect l="l" t="t" r="r" b="b"/>
            <a:pathLst>
              <a:path w="1452196" h="975891">
                <a:moveTo>
                  <a:pt x="1452196" y="124128"/>
                </a:moveTo>
              </a:path>
            </a:pathLst>
          </a:custGeom>
          <a:noFill/>
          <a:ln>
            <a:solidFill>
              <a:schemeClr val="accent1">
                <a:hueOff val="0"/>
                <a:satOff val="0"/>
                <a:lumOff val="0"/>
                <a:alphaOff val="0"/>
              </a:schemeClr>
            </a:solidFill>
            <a:round/>
            <a:tailEnd len="med" type="arrow" w="med"/>
          </a:ln>
        </p:spPr>
        <p:style>
          <a:lnRef idx="1"/>
          <a:fillRef idx="0"/>
          <a:effectRef idx="0"/>
          <a:fontRef idx="minor"/>
        </p:style>
      </p:sp>
      <p:sp>
        <p:nvSpPr>
          <p:cNvPr id="129" name="CustomShape 3"/>
          <p:cNvSpPr/>
          <p:nvPr/>
        </p:nvSpPr>
        <p:spPr>
          <a:xfrm>
            <a:off x="3977280" y="1614960"/>
            <a:ext cx="1951200" cy="1951200"/>
          </a:xfrm>
          <a:custGeom>
            <a:avLst/>
            <a:gdLst/>
            <a:ahLst/>
            <a:rect l="l" t="t" r="r" b="b"/>
            <a:pathLst>
              <a:path w="1949451" h="1043356">
                <a:moveTo>
                  <a:pt x="1949451" y="1043357"/>
                </a:moveTo>
              </a:path>
            </a:pathLst>
          </a:custGeom>
          <a:noFill/>
          <a:ln>
            <a:solidFill>
              <a:schemeClr val="accent1">
                <a:hueOff val="0"/>
                <a:satOff val="0"/>
                <a:lumOff val="0"/>
                <a:alphaOff val="0"/>
              </a:schemeClr>
            </a:solidFill>
            <a:round/>
            <a:tailEnd len="med" type="arrow" w="med"/>
          </a:ln>
        </p:spPr>
        <p:style>
          <a:lnRef idx="1"/>
          <a:fillRef idx="0"/>
          <a:effectRef idx="0"/>
          <a:fontRef idx="minor"/>
        </p:style>
      </p:sp>
      <p:sp>
        <p:nvSpPr>
          <p:cNvPr id="130" name="CustomShape 4"/>
          <p:cNvSpPr/>
          <p:nvPr/>
        </p:nvSpPr>
        <p:spPr>
          <a:xfrm>
            <a:off x="3977280" y="1614960"/>
            <a:ext cx="1951200" cy="1951200"/>
          </a:xfrm>
          <a:custGeom>
            <a:avLst/>
            <a:gdLst/>
            <a:ahLst/>
            <a:rect l="l" t="t" r="r" b="b"/>
            <a:pathLst>
              <a:path w="1095802" h="1944390">
                <a:moveTo>
                  <a:pt x="1095802" y="1944391"/>
                </a:moveTo>
              </a:path>
            </a:pathLst>
          </a:custGeom>
          <a:noFill/>
          <a:ln>
            <a:solidFill>
              <a:schemeClr val="accent1">
                <a:hueOff val="0"/>
                <a:satOff val="0"/>
                <a:lumOff val="0"/>
                <a:alphaOff val="0"/>
              </a:schemeClr>
            </a:solidFill>
            <a:round/>
            <a:tailEnd len="med" type="arrow" w="med"/>
          </a:ln>
        </p:spPr>
        <p:style>
          <a:lnRef idx="1"/>
          <a:fillRef idx="0"/>
          <a:effectRef idx="0"/>
          <a:fontRef idx="minor"/>
        </p:style>
      </p:sp>
      <p:sp>
        <p:nvSpPr>
          <p:cNvPr id="131" name="CustomShape 5"/>
          <p:cNvSpPr/>
          <p:nvPr/>
        </p:nvSpPr>
        <p:spPr>
          <a:xfrm>
            <a:off x="3977280" y="1614960"/>
            <a:ext cx="1951200" cy="1951200"/>
          </a:xfrm>
          <a:custGeom>
            <a:avLst/>
            <a:gdLst/>
            <a:ahLst/>
            <a:rect l="l" t="t" r="r" b="b"/>
            <a:pathLst>
              <a:path w="975892" h="1413445">
                <a:moveTo>
                  <a:pt x="103589" y="1413446"/>
                </a:moveTo>
              </a:path>
            </a:pathLst>
          </a:custGeom>
          <a:noFill/>
          <a:ln>
            <a:solidFill>
              <a:schemeClr val="accent1">
                <a:hueOff val="0"/>
                <a:satOff val="0"/>
                <a:lumOff val="0"/>
                <a:alphaOff val="0"/>
              </a:schemeClr>
            </a:solidFill>
            <a:round/>
            <a:tailEnd len="med" type="arrow" w="med"/>
          </a:ln>
        </p:spPr>
        <p:style>
          <a:lnRef idx="1"/>
          <a:fillRef idx="0"/>
          <a:effectRef idx="0"/>
          <a:fontRef idx="minor"/>
        </p:style>
      </p:sp>
      <p:sp>
        <p:nvSpPr>
          <p:cNvPr id="132" name="CustomShape 6"/>
          <p:cNvSpPr/>
          <p:nvPr/>
        </p:nvSpPr>
        <p:spPr>
          <a:xfrm>
            <a:off x="3977280" y="1614960"/>
            <a:ext cx="1951200" cy="1951200"/>
          </a:xfrm>
          <a:custGeom>
            <a:avLst/>
            <a:gdLst/>
            <a:ahLst/>
            <a:rect l="l" t="t" r="r" b="b"/>
            <a:pathLst>
              <a:path w="975892" h="975891">
                <a:moveTo>
                  <a:pt x="234679" y="341094"/>
                </a:moveTo>
              </a:path>
            </a:pathLst>
          </a:custGeom>
          <a:noFill/>
          <a:ln>
            <a:solidFill>
              <a:schemeClr val="accent1">
                <a:hueOff val="0"/>
                <a:satOff val="0"/>
                <a:lumOff val="0"/>
                <a:alphaOff val="0"/>
              </a:schemeClr>
            </a:solidFill>
            <a:round/>
            <a:tailEnd len="med" type="arrow" w="med"/>
          </a:ln>
        </p:spPr>
        <p:style>
          <a:lnRef idx="1"/>
          <a:fillRef idx="0"/>
          <a:effectRef idx="0"/>
          <a:fontRef idx="minor"/>
        </p:style>
      </p:sp>
      <p:pic>
        <p:nvPicPr>
          <p:cNvPr id="133" name="Picture 7" descr=""/>
          <p:cNvPicPr/>
          <p:nvPr/>
        </p:nvPicPr>
        <p:blipFill>
          <a:blip r:embed="rId1"/>
          <a:stretch/>
        </p:blipFill>
        <p:spPr>
          <a:xfrm>
            <a:off x="345600" y="151560"/>
            <a:ext cx="8341200" cy="46947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7" dur="indefinite" restart="never" nodeType="tmRoot">
          <p:childTnLst>
            <p:seq>
              <p:cTn id="2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CustomShape 1"/>
          <p:cNvSpPr/>
          <p:nvPr/>
        </p:nvSpPr>
        <p:spPr>
          <a:xfrm>
            <a:off x="628560" y="273960"/>
            <a:ext cx="7886160" cy="99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5" name="CustomShape 2"/>
          <p:cNvSpPr/>
          <p:nvPr/>
        </p:nvSpPr>
        <p:spPr>
          <a:xfrm>
            <a:off x="628560" y="1369080"/>
            <a:ext cx="7886160" cy="3262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36" name="Picture 3" descr=""/>
          <p:cNvPicPr/>
          <p:nvPr/>
        </p:nvPicPr>
        <p:blipFill>
          <a:blip r:embed="rId1"/>
          <a:srcRect l="0" t="0" r="0" b="5179"/>
          <a:stretch/>
        </p:blipFill>
        <p:spPr>
          <a:xfrm>
            <a:off x="0" y="0"/>
            <a:ext cx="9140040" cy="48762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9" dur="indefinite" restart="never" nodeType="tmRoot">
          <p:childTnLst>
            <p:seq>
              <p:cTn id="3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CustomShape 1"/>
          <p:cNvSpPr/>
          <p:nvPr/>
        </p:nvSpPr>
        <p:spPr>
          <a:xfrm>
            <a:off x="628560" y="273960"/>
            <a:ext cx="7886160" cy="99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8" name="CustomShape 2"/>
          <p:cNvSpPr/>
          <p:nvPr/>
        </p:nvSpPr>
        <p:spPr>
          <a:xfrm>
            <a:off x="628560" y="1369080"/>
            <a:ext cx="7886160" cy="3262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39" name="Picture 3" descr=""/>
          <p:cNvPicPr/>
          <p:nvPr/>
        </p:nvPicPr>
        <p:blipFill>
          <a:blip r:embed="rId1"/>
          <a:stretch/>
        </p:blipFill>
        <p:spPr>
          <a:xfrm>
            <a:off x="0" y="114480"/>
            <a:ext cx="9153360" cy="45903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1" dur="indefinite" restart="never" nodeType="tmRoot">
          <p:childTnLst>
            <p:seq>
              <p:cTn id="3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CustomShape 1"/>
          <p:cNvSpPr/>
          <p:nvPr/>
        </p:nvSpPr>
        <p:spPr>
          <a:xfrm>
            <a:off x="628560" y="273960"/>
            <a:ext cx="7886160" cy="99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1" name="CustomShape 2"/>
          <p:cNvSpPr/>
          <p:nvPr/>
        </p:nvSpPr>
        <p:spPr>
          <a:xfrm>
            <a:off x="628560" y="1369080"/>
            <a:ext cx="7886160" cy="3262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42" name="Picture 3" descr=""/>
          <p:cNvPicPr/>
          <p:nvPr/>
        </p:nvPicPr>
        <p:blipFill>
          <a:blip r:embed="rId1"/>
          <a:stretch/>
        </p:blipFill>
        <p:spPr>
          <a:xfrm>
            <a:off x="0" y="152280"/>
            <a:ext cx="9143280" cy="43329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3" dur="indefinite" restart="never" nodeType="tmRoot">
          <p:childTnLst>
            <p:seq>
              <p:cTn id="3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CustomShape 1"/>
          <p:cNvSpPr/>
          <p:nvPr/>
        </p:nvSpPr>
        <p:spPr>
          <a:xfrm>
            <a:off x="628560" y="273960"/>
            <a:ext cx="7886160" cy="99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4" name="CustomShape 2"/>
          <p:cNvSpPr/>
          <p:nvPr/>
        </p:nvSpPr>
        <p:spPr>
          <a:xfrm>
            <a:off x="628560" y="1369080"/>
            <a:ext cx="7886160" cy="3262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45" name="Picture 3" descr=""/>
          <p:cNvPicPr/>
          <p:nvPr/>
        </p:nvPicPr>
        <p:blipFill>
          <a:blip r:embed="rId1"/>
          <a:stretch/>
        </p:blipFill>
        <p:spPr>
          <a:xfrm>
            <a:off x="266760" y="95400"/>
            <a:ext cx="7257240" cy="47772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5" dur="indefinite" restart="never" nodeType="tmRoot">
          <p:childTnLst>
            <p:seq>
              <p:cTn id="3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CustomShape 1"/>
          <p:cNvSpPr/>
          <p:nvPr/>
        </p:nvSpPr>
        <p:spPr>
          <a:xfrm>
            <a:off x="628560" y="273960"/>
            <a:ext cx="7886160" cy="99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7" name="CustomShape 2"/>
          <p:cNvSpPr/>
          <p:nvPr/>
        </p:nvSpPr>
        <p:spPr>
          <a:xfrm>
            <a:off x="0" y="613440"/>
            <a:ext cx="9143280" cy="105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Liberation Sans Narrow"/>
                <a:ea typeface="DejaVu Sans"/>
              </a:rPr>
              <a:t>The</a:t>
            </a:r>
            <a:r>
              <a:rPr b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Liberation Sans Narrow"/>
                <a:ea typeface="DejaVu Sans"/>
              </a:rPr>
              <a:t> </a:t>
            </a:r>
            <a:r>
              <a:rPr b="1" lang="en-US" sz="5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Liberation Sans Narrow"/>
                <a:ea typeface="DejaVu Sans"/>
              </a:rPr>
              <a:t>Case</a:t>
            </a:r>
            <a:r>
              <a:rPr b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Liberation Sans Narrow"/>
                <a:ea typeface="DejaVu Sans"/>
              </a:rPr>
              <a:t> </a:t>
            </a: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Liberation Sans Narrow"/>
                <a:ea typeface="DejaVu Sans"/>
              </a:rPr>
              <a:t>for </a:t>
            </a:r>
            <a:r>
              <a:rPr b="1" lang="en-US" sz="5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Liberation Sans Narrow"/>
                <a:ea typeface="DejaVu Sans"/>
              </a:rPr>
              <a:t>Evidence - Based</a:t>
            </a:r>
            <a:r>
              <a:rPr b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Liberation Sans Narrow"/>
                <a:ea typeface="DejaVu Sans"/>
              </a:rPr>
              <a:t>  </a:t>
            </a: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Liberation Sans Narrow"/>
                <a:ea typeface="DejaVu Sans"/>
              </a:rPr>
              <a:t>HR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48" name="Picture 4" descr=""/>
          <p:cNvPicPr/>
          <p:nvPr/>
        </p:nvPicPr>
        <p:blipFill>
          <a:blip r:embed="rId1"/>
          <a:stretch/>
        </p:blipFill>
        <p:spPr>
          <a:xfrm>
            <a:off x="272160" y="1729800"/>
            <a:ext cx="8832960" cy="822240"/>
          </a:xfrm>
          <a:prstGeom prst="rect">
            <a:avLst/>
          </a:prstGeom>
          <a:ln>
            <a:noFill/>
          </a:ln>
        </p:spPr>
      </p:pic>
      <p:pic>
        <p:nvPicPr>
          <p:cNvPr id="149" name="Picture 5" descr=""/>
          <p:cNvPicPr/>
          <p:nvPr/>
        </p:nvPicPr>
        <p:blipFill>
          <a:blip r:embed="rId2"/>
          <a:stretch/>
        </p:blipFill>
        <p:spPr>
          <a:xfrm>
            <a:off x="1381680" y="2648880"/>
            <a:ext cx="2227320" cy="2227320"/>
          </a:xfrm>
          <a:prstGeom prst="rect">
            <a:avLst/>
          </a:prstGeom>
          <a:ln>
            <a:noFill/>
          </a:ln>
        </p:spPr>
      </p:pic>
      <p:pic>
        <p:nvPicPr>
          <p:cNvPr id="150" name="Picture 6" descr=""/>
          <p:cNvPicPr/>
          <p:nvPr/>
        </p:nvPicPr>
        <p:blipFill>
          <a:blip r:embed="rId3"/>
          <a:stretch/>
        </p:blipFill>
        <p:spPr>
          <a:xfrm>
            <a:off x="4901760" y="2530080"/>
            <a:ext cx="2849040" cy="21337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7" dur="indefinite" restart="never" nodeType="tmRoot">
          <p:childTnLst>
            <p:seq>
              <p:cTn id="3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CustomShape 1"/>
          <p:cNvSpPr/>
          <p:nvPr/>
        </p:nvSpPr>
        <p:spPr>
          <a:xfrm>
            <a:off x="117720" y="263520"/>
            <a:ext cx="5122440" cy="559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i="1" lang="en-US" sz="4800" spc="-1" strike="noStrike">
                <a:solidFill>
                  <a:srgbClr val="2f5597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Heru Wiryanto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7" name="CustomShape 2"/>
          <p:cNvSpPr/>
          <p:nvPr/>
        </p:nvSpPr>
        <p:spPr>
          <a:xfrm>
            <a:off x="180720" y="1134720"/>
            <a:ext cx="5925960" cy="2646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1438200" indent="-1437480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Specialization</a:t>
            </a: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	</a:t>
            </a: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: Data Science, Psychometric, Social Network Analysis </a:t>
            </a: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	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438200" indent="-1437480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438200" indent="-1437480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Education</a:t>
            </a: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	</a:t>
            </a: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: Degree - Psychology UNPAD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438200" indent="-1437480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                                     </a:t>
            </a: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Graduate - I/O Psychology UI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438200" indent="-1437480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                                     </a:t>
            </a: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Post Grad - Cambridge Univ UK, Waseda Univ.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438200" indent="-1437480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438200" indent="-1437480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Current Position </a:t>
            </a: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	</a:t>
            </a: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:  HR and Organizational Data Scientist, Psychometrics, HR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438200" indent="-1437480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                                       </a:t>
            </a: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Consultant   </a:t>
            </a: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	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438200" indent="-1437480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438200" indent="-1437480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Certification</a:t>
            </a: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	</a:t>
            </a: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: Psychometric Testing, Objective Measurement, Data 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438200" indent="-1437480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                                      </a:t>
            </a: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Mining, Predictive Validity, People Analytics.</a:t>
            </a: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	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438200" indent="-1437480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              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438200" indent="-1437480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Github</a:t>
            </a: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	</a:t>
            </a: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: https://github.com/Abuamany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438200" indent="-1437480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Mobile Phone          :  081384453331 (WA/Telegram/Line)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438200" indent="-1437480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email                         :  heruwiryanto@gmail.com  or heruwiryanto@icloud.com                                     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8" name="CustomShape 3"/>
          <p:cNvSpPr/>
          <p:nvPr/>
        </p:nvSpPr>
        <p:spPr>
          <a:xfrm>
            <a:off x="6248520" y="3903840"/>
            <a:ext cx="2590200" cy="516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89" name="Picture 2" descr=""/>
          <p:cNvPicPr/>
          <p:nvPr/>
        </p:nvPicPr>
        <p:blipFill>
          <a:blip r:embed="rId1"/>
          <a:srcRect l="46258" t="17197" r="15232" b="0"/>
          <a:stretch/>
        </p:blipFill>
        <p:spPr>
          <a:xfrm>
            <a:off x="6385680" y="914400"/>
            <a:ext cx="2224440" cy="2740680"/>
          </a:xfrm>
          <a:prstGeom prst="rect">
            <a:avLst/>
          </a:prstGeom>
          <a:ln w="28440">
            <a:solidFill>
              <a:srgbClr val="000000"/>
            </a:solidFill>
            <a:miter/>
          </a:ln>
          <a:effectLst>
            <a:outerShdw algn="tl" blurRad="57150" dir="2700000" dist="50800" rotWithShape="0">
              <a:srgbClr val="000000">
                <a:alpha val="40000"/>
              </a:srgbClr>
            </a:outerShdw>
          </a:effectLst>
        </p:spPr>
      </p:pic>
    </p:spTree>
  </p:cSld>
  <p:transition>
    <p:push dir="l"/>
  </p:transition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CustomShape 1"/>
          <p:cNvSpPr/>
          <p:nvPr/>
        </p:nvSpPr>
        <p:spPr>
          <a:xfrm>
            <a:off x="628560" y="273960"/>
            <a:ext cx="7886160" cy="99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2" name="CustomShape 2"/>
          <p:cNvSpPr/>
          <p:nvPr/>
        </p:nvSpPr>
        <p:spPr>
          <a:xfrm>
            <a:off x="628560" y="1369080"/>
            <a:ext cx="7886160" cy="3262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53" name="Picture 3" descr=""/>
          <p:cNvPicPr/>
          <p:nvPr/>
        </p:nvPicPr>
        <p:blipFill>
          <a:blip r:embed="rId1"/>
          <a:stretch/>
        </p:blipFill>
        <p:spPr>
          <a:xfrm>
            <a:off x="1276200" y="316080"/>
            <a:ext cx="6282000" cy="44265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9" dur="indefinite" restart="never" nodeType="tmRoot">
          <p:childTnLst>
            <p:seq>
              <p:cTn id="4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CustomShape 1"/>
          <p:cNvSpPr/>
          <p:nvPr/>
        </p:nvSpPr>
        <p:spPr>
          <a:xfrm>
            <a:off x="628560" y="273960"/>
            <a:ext cx="7886160" cy="99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5" name="CustomShape 2"/>
          <p:cNvSpPr/>
          <p:nvPr/>
        </p:nvSpPr>
        <p:spPr>
          <a:xfrm>
            <a:off x="628560" y="1369080"/>
            <a:ext cx="7886160" cy="3262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56" name="Picture 3" descr=""/>
          <p:cNvPicPr/>
          <p:nvPr/>
        </p:nvPicPr>
        <p:blipFill>
          <a:blip r:embed="rId1"/>
          <a:stretch/>
        </p:blipFill>
        <p:spPr>
          <a:xfrm>
            <a:off x="0" y="95400"/>
            <a:ext cx="9143280" cy="47167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1" dur="indefinite" restart="never" nodeType="tmRoot">
          <p:childTnLst>
            <p:seq>
              <p:cTn id="4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CustomShape 1"/>
          <p:cNvSpPr/>
          <p:nvPr/>
        </p:nvSpPr>
        <p:spPr>
          <a:xfrm>
            <a:off x="628560" y="273960"/>
            <a:ext cx="7886160" cy="99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8" name="CustomShape 2"/>
          <p:cNvSpPr/>
          <p:nvPr/>
        </p:nvSpPr>
        <p:spPr>
          <a:xfrm>
            <a:off x="628560" y="1369080"/>
            <a:ext cx="7886160" cy="3262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59" name="Picture 3" descr=""/>
          <p:cNvPicPr/>
          <p:nvPr/>
        </p:nvPicPr>
        <p:blipFill>
          <a:blip r:embed="rId1"/>
          <a:stretch/>
        </p:blipFill>
        <p:spPr>
          <a:xfrm>
            <a:off x="0" y="152280"/>
            <a:ext cx="9143280" cy="4630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3" dur="indefinite" restart="never" nodeType="tmRoot">
          <p:childTnLst>
            <p:seq>
              <p:cTn id="4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CustomShape 1"/>
          <p:cNvSpPr/>
          <p:nvPr/>
        </p:nvSpPr>
        <p:spPr>
          <a:xfrm>
            <a:off x="628560" y="273960"/>
            <a:ext cx="7886160" cy="99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1" name="CustomShape 2"/>
          <p:cNvSpPr/>
          <p:nvPr/>
        </p:nvSpPr>
        <p:spPr>
          <a:xfrm>
            <a:off x="628560" y="1369080"/>
            <a:ext cx="7886160" cy="3262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62" name="Picture 3" descr=""/>
          <p:cNvPicPr/>
          <p:nvPr/>
        </p:nvPicPr>
        <p:blipFill>
          <a:blip r:embed="rId1"/>
          <a:stretch/>
        </p:blipFill>
        <p:spPr>
          <a:xfrm>
            <a:off x="0" y="133200"/>
            <a:ext cx="9143280" cy="47109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5" dur="indefinite" restart="never" nodeType="tmRoot">
          <p:childTnLst>
            <p:seq>
              <p:cTn id="4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CustomShape 1"/>
          <p:cNvSpPr/>
          <p:nvPr/>
        </p:nvSpPr>
        <p:spPr>
          <a:xfrm>
            <a:off x="628560" y="273960"/>
            <a:ext cx="7886160" cy="99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4" name="CustomShape 2"/>
          <p:cNvSpPr/>
          <p:nvPr/>
        </p:nvSpPr>
        <p:spPr>
          <a:xfrm>
            <a:off x="628560" y="1369080"/>
            <a:ext cx="7886160" cy="3262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65" name="Picture 3" descr=""/>
          <p:cNvPicPr/>
          <p:nvPr/>
        </p:nvPicPr>
        <p:blipFill>
          <a:blip r:embed="rId1"/>
          <a:stretch/>
        </p:blipFill>
        <p:spPr>
          <a:xfrm>
            <a:off x="285840" y="0"/>
            <a:ext cx="8712720" cy="47746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7" dur="indefinite" restart="never" nodeType="tmRoot">
          <p:childTnLst>
            <p:seq>
              <p:cTn id="4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Picture 2" descr=""/>
          <p:cNvPicPr/>
          <p:nvPr/>
        </p:nvPicPr>
        <p:blipFill>
          <a:blip r:embed="rId1"/>
          <a:srcRect l="0" t="0" r="0" b="60357"/>
          <a:stretch/>
        </p:blipFill>
        <p:spPr>
          <a:xfrm>
            <a:off x="0" y="0"/>
            <a:ext cx="9143280" cy="51429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9" dur="indefinite" restart="never" nodeType="tmRoot">
          <p:childTnLst>
            <p:seq>
              <p:cTn id="5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CustomShape 1"/>
          <p:cNvSpPr/>
          <p:nvPr/>
        </p:nvSpPr>
        <p:spPr>
          <a:xfrm>
            <a:off x="628560" y="273960"/>
            <a:ext cx="7886160" cy="99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1" name="CustomShape 2"/>
          <p:cNvSpPr/>
          <p:nvPr/>
        </p:nvSpPr>
        <p:spPr>
          <a:xfrm>
            <a:off x="628560" y="1369080"/>
            <a:ext cx="7886160" cy="3262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92" name="Picture 3" descr=""/>
          <p:cNvPicPr/>
          <p:nvPr/>
        </p:nvPicPr>
        <p:blipFill>
          <a:blip r:embed="rId1"/>
          <a:stretch/>
        </p:blipFill>
        <p:spPr>
          <a:xfrm>
            <a:off x="628560" y="0"/>
            <a:ext cx="6533280" cy="49053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CustomShape 1"/>
          <p:cNvSpPr/>
          <p:nvPr/>
        </p:nvSpPr>
        <p:spPr>
          <a:xfrm>
            <a:off x="628560" y="273960"/>
            <a:ext cx="7886160" cy="99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4" name="CustomShape 2"/>
          <p:cNvSpPr/>
          <p:nvPr/>
        </p:nvSpPr>
        <p:spPr>
          <a:xfrm>
            <a:off x="628560" y="1369080"/>
            <a:ext cx="7886160" cy="3262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95" name="Picture 3" descr=""/>
          <p:cNvPicPr/>
          <p:nvPr/>
        </p:nvPicPr>
        <p:blipFill>
          <a:blip r:embed="rId1"/>
          <a:stretch/>
        </p:blipFill>
        <p:spPr>
          <a:xfrm>
            <a:off x="1429200" y="182880"/>
            <a:ext cx="6113880" cy="4590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CustomShape 1"/>
          <p:cNvSpPr/>
          <p:nvPr/>
        </p:nvSpPr>
        <p:spPr>
          <a:xfrm>
            <a:off x="628560" y="273960"/>
            <a:ext cx="7886160" cy="99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7" name="CustomShape 2"/>
          <p:cNvSpPr/>
          <p:nvPr/>
        </p:nvSpPr>
        <p:spPr>
          <a:xfrm>
            <a:off x="628560" y="1369080"/>
            <a:ext cx="7886160" cy="3262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98" name="Picture 3" descr=""/>
          <p:cNvPicPr/>
          <p:nvPr/>
        </p:nvPicPr>
        <p:blipFill>
          <a:blip r:embed="rId1"/>
          <a:stretch/>
        </p:blipFill>
        <p:spPr>
          <a:xfrm>
            <a:off x="1333440" y="79920"/>
            <a:ext cx="6285960" cy="47192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CustomShape 1"/>
          <p:cNvSpPr/>
          <p:nvPr/>
        </p:nvSpPr>
        <p:spPr>
          <a:xfrm>
            <a:off x="628560" y="273960"/>
            <a:ext cx="7886160" cy="99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0" name="CustomShape 2"/>
          <p:cNvSpPr/>
          <p:nvPr/>
        </p:nvSpPr>
        <p:spPr>
          <a:xfrm>
            <a:off x="628560" y="1369080"/>
            <a:ext cx="7886160" cy="3262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01" name="Picture 3" descr=""/>
          <p:cNvPicPr/>
          <p:nvPr/>
        </p:nvPicPr>
        <p:blipFill>
          <a:blip r:embed="rId1"/>
          <a:stretch/>
        </p:blipFill>
        <p:spPr>
          <a:xfrm>
            <a:off x="1501560" y="228600"/>
            <a:ext cx="6012360" cy="45140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CustomShape 1"/>
          <p:cNvSpPr/>
          <p:nvPr/>
        </p:nvSpPr>
        <p:spPr>
          <a:xfrm>
            <a:off x="628560" y="273960"/>
            <a:ext cx="7886160" cy="99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3" name="CustomShape 2"/>
          <p:cNvSpPr/>
          <p:nvPr/>
        </p:nvSpPr>
        <p:spPr>
          <a:xfrm>
            <a:off x="628560" y="1369080"/>
            <a:ext cx="7886160" cy="3262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04" name="Picture 3" descr=""/>
          <p:cNvPicPr/>
          <p:nvPr/>
        </p:nvPicPr>
        <p:blipFill>
          <a:blip r:embed="rId1"/>
          <a:stretch/>
        </p:blipFill>
        <p:spPr>
          <a:xfrm>
            <a:off x="316080" y="0"/>
            <a:ext cx="7257600" cy="48380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CustomShape 1"/>
          <p:cNvSpPr/>
          <p:nvPr/>
        </p:nvSpPr>
        <p:spPr>
          <a:xfrm>
            <a:off x="628560" y="273960"/>
            <a:ext cx="7886160" cy="99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6" name="CustomShape 2"/>
          <p:cNvSpPr/>
          <p:nvPr/>
        </p:nvSpPr>
        <p:spPr>
          <a:xfrm>
            <a:off x="628560" y="1369080"/>
            <a:ext cx="7886160" cy="3262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07" name="Picture 3" descr=""/>
          <p:cNvPicPr/>
          <p:nvPr/>
        </p:nvPicPr>
        <p:blipFill>
          <a:blip r:embed="rId1"/>
          <a:stretch/>
        </p:blipFill>
        <p:spPr>
          <a:xfrm>
            <a:off x="990720" y="0"/>
            <a:ext cx="5885640" cy="4868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CustomShape 1"/>
          <p:cNvSpPr/>
          <p:nvPr/>
        </p:nvSpPr>
        <p:spPr>
          <a:xfrm>
            <a:off x="628560" y="273960"/>
            <a:ext cx="7886160" cy="99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9" name="CustomShape 2"/>
          <p:cNvSpPr/>
          <p:nvPr/>
        </p:nvSpPr>
        <p:spPr>
          <a:xfrm>
            <a:off x="628560" y="1369080"/>
            <a:ext cx="7886160" cy="3262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10" name="Picture 3" descr=""/>
          <p:cNvPicPr/>
          <p:nvPr/>
        </p:nvPicPr>
        <p:blipFill>
          <a:blip r:embed="rId1"/>
          <a:stretch/>
        </p:blipFill>
        <p:spPr>
          <a:xfrm>
            <a:off x="2206080" y="152280"/>
            <a:ext cx="4727520" cy="46443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12755</TotalTime>
  <Application>LibreOffice/5.1.6.2$Linux_X86_64 LibreOffice_project/10m0$Build-2</Application>
  <Words>233</Words>
  <Paragraphs>42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2016-08-02T06:59:17Z</dcterms:created>
  <dc:creator>Veltica Digital Academy</dc:creator>
  <dc:description/>
  <dc:language>en-US</dc:language>
  <cp:lastModifiedBy/>
  <dcterms:modified xsi:type="dcterms:W3CDTF">2017-04-09T06:09:52Z</dcterms:modified>
  <cp:revision>407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12.0000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3</vt:i4>
  </property>
  <property fmtid="{D5CDD505-2E9C-101B-9397-08002B2CF9AE}" pid="8" name="PresentationFormat">
    <vt:lpwstr>On-screen Show (16:9)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27</vt:i4>
  </property>
</Properties>
</file>